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Glass Castle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Jeanette Walls</a:t>
            </a:r>
            <a:endParaRPr lang="en-US" dirty="0"/>
          </a:p>
        </p:txBody>
      </p:sp>
      <p:pic>
        <p:nvPicPr>
          <p:cNvPr id="1026" name="Picture 2" descr="http://images.contentful.com/7h71s48744nc/ctnREu25iRWIhtNt4N6U5w/d87f8e8b643dcb1ed885f62708ed76a6/glass-castle-cover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479">
            <a:off x="584146" y="1871131"/>
            <a:ext cx="2802612" cy="440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38ccda.medialib.glogster.com/media/6b4862fa484c1cf4acf62d1a844618684123d4b5d9cb82d50893392a4f3fe484/fallingdown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32" y="4216771"/>
            <a:ext cx="2937612" cy="219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30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put your own needs above others’ unrealistic goals</a:t>
            </a:r>
          </a:p>
          <a:p>
            <a:r>
              <a:rPr lang="en-US" dirty="0" smtClean="0"/>
              <a:t>Overcoming obstacles can help you build a better life</a:t>
            </a:r>
          </a:p>
          <a:p>
            <a:r>
              <a:rPr lang="en-US" dirty="0" smtClean="0"/>
              <a:t>Facing difficult obstacles </a:t>
            </a:r>
            <a:r>
              <a:rPr lang="en-US" smtClean="0"/>
              <a:t>can push </a:t>
            </a:r>
            <a:r>
              <a:rPr lang="en-US" dirty="0" smtClean="0"/>
              <a:t>you to strive for success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1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Glass Castle: A Memoir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21163081">
            <a:off x="1298448" y="2560320"/>
            <a:ext cx="4718304" cy="33101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collection of memories that an individual writes about moments or events that took place in their past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beyond.customline.com/wp-content/uploads/2012/02/memoir-examples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65" y="2560320"/>
            <a:ext cx="42957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4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Memoir v. Autobiography</a:t>
            </a:r>
            <a:br>
              <a:rPr lang="en-US" dirty="0" smtClean="0"/>
            </a:br>
            <a:r>
              <a:rPr lang="en-US" sz="2800" dirty="0" smtClean="0"/>
              <a:t>A memoir is how one remembers one’s own life, while an autobiography is history, requiring research, dates, facts double checked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person narrower focus on persons life.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utobiography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person summarizes a life as a whole.</a:t>
            </a:r>
            <a:endParaRPr lang="en-US" dirty="0"/>
          </a:p>
        </p:txBody>
      </p:sp>
      <p:pic>
        <p:nvPicPr>
          <p:cNvPr id="3074" name="Picture 2" descr="http://static.stthomas.edu/newsroom/news/wp-content/uploads/2014/04/The-Glass-Castle-News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5623">
            <a:off x="3403846" y="3782020"/>
            <a:ext cx="1727785" cy="274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en/5/53/Myexperimentswithtru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579">
            <a:off x="7801832" y="3790121"/>
            <a:ext cx="1925263" cy="291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3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Jeanette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Walls was born on April 21, 1960 in Phoenix, AZ</a:t>
            </a:r>
          </a:p>
          <a:p>
            <a:r>
              <a:rPr lang="en-US" dirty="0" smtClean="0"/>
              <a:t>She lived with her family in cars and hotels for much of her childhood.</a:t>
            </a:r>
          </a:p>
          <a:p>
            <a:r>
              <a:rPr lang="en-US" dirty="0" smtClean="0"/>
              <a:t>You won’t believe some of the wild events she describes in her book.</a:t>
            </a:r>
            <a:endParaRPr lang="en-US" dirty="0"/>
          </a:p>
        </p:txBody>
      </p:sp>
      <p:pic>
        <p:nvPicPr>
          <p:cNvPr id="4098" name="Picture 2" descr="http://www.publishersweekly.com/images/data/ARTICLE_PHOTO/photo/000/015/1512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560320"/>
            <a:ext cx="31432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rsguildooenglish.wikispaces.com/file/view/homeless%20family.jpg/482256822/232x180/homeless%20fam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662">
            <a:off x="3239937" y="4104785"/>
            <a:ext cx="2572018" cy="19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1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Culture of 1960s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Her parents embraced 60’s and 70’s “counterculture”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Counterculture of the 1960s was identified with the rejection of social norms of the 1950s</a:t>
            </a:r>
            <a:endParaRPr lang="en-US" dirty="0"/>
          </a:p>
        </p:txBody>
      </p:sp>
      <p:pic>
        <p:nvPicPr>
          <p:cNvPr id="5122" name="Picture 2" descr="http://blogs.thegospelcoalition.org/justintaylor/files/2013/07/Cleaver_family_Leave_it_to_Beaver_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30" y="3445565"/>
            <a:ext cx="2671657" cy="34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ortaljourney.com/main/wp-content/uploads/Hippie_Cou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74" y="3811590"/>
            <a:ext cx="2581158" cy="28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0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Forgotten America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Lack of education</a:t>
            </a:r>
          </a:p>
          <a:p>
            <a:r>
              <a:rPr lang="en-US" sz="2400" dirty="0" smtClean="0"/>
              <a:t>Dependent on labor jobs</a:t>
            </a:r>
          </a:p>
          <a:p>
            <a:r>
              <a:rPr lang="en-US" sz="2400" dirty="0" smtClean="0"/>
              <a:t>Once thriving towns, but now very poor</a:t>
            </a:r>
            <a:endParaRPr lang="en-US" sz="24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7" y="982131"/>
            <a:ext cx="5689043" cy="556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47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Jeanette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Main character. Independent, hardworking, passion for learning.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Jeanette’s father. Alcoholic and always borrows money. When everyone loses faith in him, Jeanette keeps faith.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5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Jeanette’s mother. Free spirit, artist, and “addict to excitement”. Sweet tooth causes family to go hungry.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Lori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Oldest child. “The smart one”. Closest with mom, but very protective of siblings.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9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Closest with Jeanette. “The brave one”. Becomes a cop as an adult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Maureen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Youngest of the family. “The pretty one”. </a:t>
            </a:r>
            <a:r>
              <a:rPr lang="en-US" dirty="0" smtClean="0"/>
              <a:t>Life goes off the rails as she gets older.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42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485</TotalTime>
  <Words>288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The Glass Castle</vt:lpstr>
      <vt:lpstr>The Glass Castle: A Memoir</vt:lpstr>
      <vt:lpstr>Memoir v. Autobiography A memoir is how one remembers one’s own life, while an autobiography is history, requiring research, dates, facts double checked</vt:lpstr>
      <vt:lpstr>Jeanette Walls</vt:lpstr>
      <vt:lpstr>Counter Culture of 1960s</vt:lpstr>
      <vt:lpstr>Forgotten America</vt:lpstr>
      <vt:lpstr>Characters</vt:lpstr>
      <vt:lpstr>Characters</vt:lpstr>
      <vt:lpstr>Characters</vt:lpstr>
      <vt:lpstr>Themes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Glass Castle</dc:title>
  <dc:creator>Adam Eynon</dc:creator>
  <cp:lastModifiedBy>Adam Eynon</cp:lastModifiedBy>
  <cp:revision>12</cp:revision>
  <dcterms:created xsi:type="dcterms:W3CDTF">2016-02-03T16:00:02Z</dcterms:created>
  <dcterms:modified xsi:type="dcterms:W3CDTF">2017-01-08T23:05:30Z</dcterms:modified>
</cp:coreProperties>
</file>