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0" r:id="rId6"/>
    <p:sldId id="277" r:id="rId7"/>
    <p:sldId id="279" r:id="rId8"/>
    <p:sldId id="269" r:id="rId9"/>
    <p:sldId id="274" r:id="rId10"/>
    <p:sldId id="276" r:id="rId11"/>
    <p:sldId id="27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7" autoAdjust="0"/>
    <p:restoredTop sz="94660"/>
  </p:normalViewPr>
  <p:slideViewPr>
    <p:cSldViewPr>
      <p:cViewPr varScale="1">
        <p:scale>
          <a:sx n="84" d="100"/>
          <a:sy n="84" d="100"/>
        </p:scale>
        <p:origin x="1430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B1DBD-DF27-4D73-B656-C4D6B5F388DA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DB48BF-D0E2-46F5-A725-97E7396836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B1DBD-DF27-4D73-B656-C4D6B5F388DA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48BF-D0E2-46F5-A725-97E7396836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2DB48BF-D0E2-46F5-A725-97E7396836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B1DBD-DF27-4D73-B656-C4D6B5F388DA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B1DBD-DF27-4D73-B656-C4D6B5F388DA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2DB48BF-D0E2-46F5-A725-97E7396836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B1DBD-DF27-4D73-B656-C4D6B5F388DA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DB48BF-D0E2-46F5-A725-97E7396836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4EB1DBD-DF27-4D73-B656-C4D6B5F388DA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B48BF-D0E2-46F5-A725-97E7396836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B1DBD-DF27-4D73-B656-C4D6B5F388DA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2DB48BF-D0E2-46F5-A725-97E7396836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B1DBD-DF27-4D73-B656-C4D6B5F388DA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2DB48BF-D0E2-46F5-A725-97E7396836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B1DBD-DF27-4D73-B656-C4D6B5F388DA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2DB48BF-D0E2-46F5-A725-97E7396836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DB48BF-D0E2-46F5-A725-97E7396836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B1DBD-DF27-4D73-B656-C4D6B5F388DA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2DB48BF-D0E2-46F5-A725-97E7396836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4EB1DBD-DF27-4D73-B656-C4D6B5F388DA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4EB1DBD-DF27-4D73-B656-C4D6B5F388DA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DB48BF-D0E2-46F5-A725-97E7396836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Yay!!!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Thesis Statement</a:t>
            </a:r>
            <a:endParaRPr lang="en-US" dirty="0"/>
          </a:p>
        </p:txBody>
      </p:sp>
      <p:pic>
        <p:nvPicPr>
          <p:cNvPr id="10242" name="Picture 2" descr="http://www.ling.gu.se/~sylvana/images/p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3810000"/>
            <a:ext cx="3146432" cy="2124075"/>
          </a:xfrm>
          <a:prstGeom prst="rect">
            <a:avLst/>
          </a:prstGeom>
          <a:noFill/>
        </p:spPr>
      </p:pic>
      <p:pic>
        <p:nvPicPr>
          <p:cNvPr id="10244" name="Picture 4" descr="http://writinginstructiontutorial.com/paragraphs/thesis_funne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581400"/>
            <a:ext cx="26670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Crucible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Due to the mindset change of Salem and eventually the province of Massachusetts, John Proctor’s decision to be hanged was a heroic decision that left a positive impact on society.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Or</a:t>
            </a:r>
          </a:p>
          <a:p>
            <a:endParaRPr lang="en-US" dirty="0"/>
          </a:p>
          <a:p>
            <a:r>
              <a:rPr lang="en-US" dirty="0" smtClean="0"/>
              <a:t>John Proctor’s heroic decision to be hanged changed the mindset of a broken Salem and left an everlasting impact on society.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56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break this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z="4400" dirty="0"/>
              <a:t>John Proctor’s heroic decision to be hanged changed the mindset of a broken Salem and left an everlasting impact on society.</a:t>
            </a:r>
          </a:p>
          <a:p>
            <a:r>
              <a:rPr lang="en-US" b="1" dirty="0" smtClean="0"/>
              <a:t>What: </a:t>
            </a:r>
            <a:r>
              <a:rPr lang="en-US" dirty="0" smtClean="0"/>
              <a:t>John Proctor made the correct decision to be hanged.</a:t>
            </a:r>
          </a:p>
          <a:p>
            <a:r>
              <a:rPr lang="en-US" b="1" dirty="0" smtClean="0"/>
              <a:t>Why: </a:t>
            </a:r>
            <a:r>
              <a:rPr lang="en-US" dirty="0" smtClean="0"/>
              <a:t>Left an everlasting impact on society.</a:t>
            </a:r>
          </a:p>
          <a:p>
            <a:r>
              <a:rPr lang="en-US" b="1" dirty="0" smtClean="0"/>
              <a:t>How: </a:t>
            </a:r>
            <a:r>
              <a:rPr lang="en-US" dirty="0" smtClean="0"/>
              <a:t>Changed the mindset of the people</a:t>
            </a:r>
          </a:p>
        </p:txBody>
      </p:sp>
    </p:spTree>
    <p:extLst>
      <p:ext uri="{BB962C8B-B14F-4D97-AF65-F5344CB8AC3E}">
        <p14:creationId xmlns:p14="http://schemas.microsoft.com/office/powerpoint/2010/main" val="144693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Mr. E, 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thesis statement allows you to better organize and develop your argument.  </a:t>
            </a:r>
          </a:p>
          <a:p>
            <a:r>
              <a:rPr lang="en-US" dirty="0" smtClean="0"/>
              <a:t>It provides your reader with a “guide” to your argument. </a:t>
            </a:r>
          </a:p>
          <a:p>
            <a:r>
              <a:rPr lang="en-US" b="1" dirty="0" smtClean="0"/>
              <a:t>It’s the one sentence that tells the reader what the whole paper is about.</a:t>
            </a:r>
          </a:p>
          <a:p>
            <a:endParaRPr lang="en-US" dirty="0"/>
          </a:p>
        </p:txBody>
      </p:sp>
      <p:pic>
        <p:nvPicPr>
          <p:cNvPr id="9218" name="Picture 2" descr="http://www.vegansoapbox.com/wordpress/wp-content/uploads/2009/10/wh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4383974"/>
            <a:ext cx="2628900" cy="23216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Now we know why a thesis is important, but what is it Mr. E?!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Great Question?</a:t>
            </a:r>
          </a:p>
          <a:p>
            <a:pPr lvl="0"/>
            <a:r>
              <a:rPr lang="en-US" dirty="0" smtClean="0"/>
              <a:t>A thesis statement presents your 1)</a:t>
            </a:r>
            <a:r>
              <a:rPr lang="en-US" b="1" dirty="0" smtClean="0"/>
              <a:t>opinions</a:t>
            </a:r>
            <a:r>
              <a:rPr lang="en-US" dirty="0" smtClean="0"/>
              <a:t> or thoughts on a subject or an issue. You cannot write an essay without one.</a:t>
            </a:r>
          </a:p>
          <a:p>
            <a:pPr lvl="0"/>
            <a:r>
              <a:rPr lang="en-US" dirty="0" smtClean="0"/>
              <a:t>A thesis statement must contain a 2)</a:t>
            </a:r>
            <a:r>
              <a:rPr lang="en-US" b="1" dirty="0" smtClean="0"/>
              <a:t>subject</a:t>
            </a:r>
            <a:r>
              <a:rPr lang="en-US" dirty="0" smtClean="0"/>
              <a:t> + an opinion</a:t>
            </a:r>
          </a:p>
          <a:p>
            <a:pPr lvl="0"/>
            <a:r>
              <a:rPr lang="en-US" dirty="0" smtClean="0"/>
              <a:t>A thesis statement 3)</a:t>
            </a:r>
            <a:r>
              <a:rPr lang="en-US" b="1" dirty="0" smtClean="0"/>
              <a:t>answers</a:t>
            </a:r>
            <a:r>
              <a:rPr lang="en-US" dirty="0" smtClean="0"/>
              <a:t> the topic question/prompt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makes a GOOD thesis statement, Mr. 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1) </a:t>
            </a:r>
            <a:r>
              <a:rPr lang="en-US" b="1" u="sng" dirty="0" smtClean="0"/>
              <a:t>simple</a:t>
            </a:r>
            <a:r>
              <a:rPr lang="en-US" dirty="0" smtClean="0"/>
              <a:t>: it should be no longer than </a:t>
            </a:r>
            <a:r>
              <a:rPr lang="en-US" b="1" dirty="0" smtClean="0"/>
              <a:t>one</a:t>
            </a:r>
            <a:r>
              <a:rPr lang="en-US" dirty="0" smtClean="0"/>
              <a:t> sentence, regardless of essay length.</a:t>
            </a:r>
          </a:p>
          <a:p>
            <a:r>
              <a:rPr lang="en-US" b="1" dirty="0" smtClean="0"/>
              <a:t>2) </a:t>
            </a:r>
            <a:r>
              <a:rPr lang="en-US" dirty="0" smtClean="0"/>
              <a:t>Limited to one </a:t>
            </a:r>
            <a:r>
              <a:rPr lang="en-US" b="1" u="sng" dirty="0" smtClean="0"/>
              <a:t>main</a:t>
            </a:r>
            <a:r>
              <a:rPr lang="en-US" dirty="0" smtClean="0"/>
              <a:t> idea</a:t>
            </a:r>
          </a:p>
          <a:p>
            <a:r>
              <a:rPr lang="en-US" b="1" dirty="0" smtClean="0"/>
              <a:t>3) </a:t>
            </a:r>
            <a:r>
              <a:rPr lang="en-US" dirty="0" smtClean="0"/>
              <a:t>Does not use loaded language (emotionally charged language).</a:t>
            </a:r>
          </a:p>
          <a:p>
            <a:r>
              <a:rPr lang="en-US" b="1" dirty="0" smtClean="0"/>
              <a:t>4) </a:t>
            </a:r>
            <a:r>
              <a:rPr lang="en-US" dirty="0" smtClean="0"/>
              <a:t>A </a:t>
            </a:r>
            <a:r>
              <a:rPr lang="en-US" b="1" u="sng" dirty="0" smtClean="0"/>
              <a:t>declarative</a:t>
            </a:r>
            <a:r>
              <a:rPr lang="en-US" dirty="0" smtClean="0"/>
              <a:t> sentence with no </a:t>
            </a:r>
            <a:r>
              <a:rPr lang="en-US" b="1" u="sng" dirty="0" smtClean="0"/>
              <a:t>qualifiers</a:t>
            </a:r>
          </a:p>
          <a:p>
            <a:pPr lvl="1"/>
            <a:r>
              <a:rPr lang="en-US" dirty="0" smtClean="0"/>
              <a:t>Might, maybe, perhaps, etc.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Never Use…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thesis statement should </a:t>
            </a:r>
            <a:r>
              <a:rPr lang="en-US" sz="4800" b="1" dirty="0" smtClean="0"/>
              <a:t>NEVER </a:t>
            </a:r>
            <a:r>
              <a:rPr lang="en-US" dirty="0" smtClean="0"/>
              <a:t>contain the following: </a:t>
            </a:r>
          </a:p>
          <a:p>
            <a:r>
              <a:rPr lang="en-US" b="1" i="1" dirty="0" smtClean="0"/>
              <a:t>in my opinion</a:t>
            </a:r>
          </a:p>
          <a:p>
            <a:r>
              <a:rPr lang="en-US" b="1" i="1" dirty="0" smtClean="0"/>
              <a:t>I think </a:t>
            </a:r>
          </a:p>
          <a:p>
            <a:r>
              <a:rPr lang="en-US" b="1" i="1" dirty="0" smtClean="0"/>
              <a:t>I believe</a:t>
            </a:r>
            <a:r>
              <a:rPr lang="en-US" b="1" dirty="0" smtClean="0"/>
              <a:t> </a:t>
            </a:r>
          </a:p>
          <a:p>
            <a:r>
              <a:rPr lang="en-US" dirty="0" smtClean="0"/>
              <a:t>If you put any of these in your thesis statement, I will throw it in the trash!!!</a:t>
            </a:r>
            <a:endParaRPr lang="en-US" dirty="0"/>
          </a:p>
        </p:txBody>
      </p:sp>
      <p:pic>
        <p:nvPicPr>
          <p:cNvPr id="6146" name="Picture 2" descr="http://blog.mindjet.com/wp-content/uploads/2010/01/helpful_tips_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514600"/>
            <a:ext cx="2514600" cy="1731646"/>
          </a:xfrm>
          <a:prstGeom prst="rect">
            <a:avLst/>
          </a:prstGeom>
          <a:noFill/>
        </p:spPr>
      </p:pic>
      <p:pic>
        <p:nvPicPr>
          <p:cNvPr id="1026" name="Picture 2" descr="http://t2.gstatic.com/images?q=tbn:ANd9GcQYoIM2n2AjvQ93M2lZ392GHfK2Cv1HP8WAh3iGPtgcxHyzqq6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724400"/>
            <a:ext cx="178117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Do’s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Don’ts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Subject + your opinion</a:t>
            </a:r>
          </a:p>
          <a:p>
            <a:r>
              <a:rPr lang="en-US" dirty="0" smtClean="0"/>
              <a:t>One main idea</a:t>
            </a:r>
          </a:p>
          <a:p>
            <a:r>
              <a:rPr lang="en-US" dirty="0" smtClean="0"/>
              <a:t>Addresses prompt</a:t>
            </a:r>
          </a:p>
          <a:p>
            <a:r>
              <a:rPr lang="en-US" dirty="0" smtClean="0"/>
              <a:t>Declarative</a:t>
            </a:r>
          </a:p>
          <a:p>
            <a:r>
              <a:rPr lang="en-US" dirty="0" smtClean="0"/>
              <a:t>One sentence</a:t>
            </a:r>
          </a:p>
          <a:p>
            <a:r>
              <a:rPr lang="en-US" dirty="0" smtClean="0"/>
              <a:t>Last sentence of intro. paragraph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In my opinion, I think, I believe, etc.</a:t>
            </a:r>
          </a:p>
          <a:p>
            <a:r>
              <a:rPr lang="en-US" dirty="0" smtClean="0"/>
              <a:t>Maybe, might, perhaps, etc.</a:t>
            </a:r>
          </a:p>
          <a:p>
            <a:r>
              <a:rPr lang="en-US" dirty="0" smtClean="0"/>
              <a:t>This paper will be about…</a:t>
            </a:r>
          </a:p>
          <a:p>
            <a:r>
              <a:rPr lang="en-US" dirty="0" smtClean="0"/>
              <a:t>A question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 Statement</a:t>
            </a:r>
            <a:endParaRPr lang="en-US" dirty="0"/>
          </a:p>
        </p:txBody>
      </p:sp>
      <p:pic>
        <p:nvPicPr>
          <p:cNvPr id="1026" name="Picture 2" descr="http://positiveresultsmarketing.com/wp-content/uploads/2014/12/Email-Marketing-Dos-and-Donts-Cover-Imag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7711" y="301980"/>
            <a:ext cx="2485289" cy="1526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404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What, How, or Why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If your reader ever has to ask </a:t>
            </a:r>
            <a:r>
              <a:rPr lang="en-US" b="1" i="1" dirty="0" smtClean="0"/>
              <a:t>what, how,</a:t>
            </a:r>
            <a:r>
              <a:rPr lang="en-US" dirty="0" smtClean="0"/>
              <a:t> or </a:t>
            </a:r>
            <a:r>
              <a:rPr lang="en-US" b="1" i="1" dirty="0" smtClean="0"/>
              <a:t>why</a:t>
            </a:r>
            <a:r>
              <a:rPr lang="en-US" dirty="0" smtClean="0"/>
              <a:t> after reading your thesis statement, then you will have to improve it.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Bad Examples:</a:t>
            </a:r>
          </a:p>
          <a:p>
            <a:r>
              <a:rPr lang="en-US" sz="3500" dirty="0" smtClean="0"/>
              <a:t>Many </a:t>
            </a:r>
            <a:r>
              <a:rPr lang="en-US" sz="3500" dirty="0"/>
              <a:t>people object to today’s violent horror movies. </a:t>
            </a:r>
            <a:endParaRPr lang="en-US" sz="3500" dirty="0" smtClean="0"/>
          </a:p>
          <a:p>
            <a:pPr marL="0" indent="0">
              <a:buNone/>
            </a:pPr>
            <a:r>
              <a:rPr lang="en-US" i="1" dirty="0" smtClean="0"/>
              <a:t>(Why? What </a:t>
            </a:r>
            <a:r>
              <a:rPr lang="en-US" i="1" dirty="0"/>
              <a:t>do they object to? Why should we care</a:t>
            </a:r>
            <a:r>
              <a:rPr lang="en-US" i="1" dirty="0" smtClean="0"/>
              <a:t>?) </a:t>
            </a:r>
          </a:p>
          <a:p>
            <a:r>
              <a:rPr lang="en-US" sz="3500" dirty="0"/>
              <a:t>Shakespeare’s Midsummer’s Night Dream is his greatest play because it is so complicated. </a:t>
            </a:r>
            <a:endParaRPr lang="en-US" sz="3500" i="1" dirty="0" smtClean="0"/>
          </a:p>
          <a:p>
            <a:pPr marL="0" indent="0">
              <a:buNone/>
            </a:pPr>
            <a:r>
              <a:rPr lang="en-US" i="1" dirty="0" smtClean="0"/>
              <a:t>(How </a:t>
            </a:r>
            <a:r>
              <a:rPr lang="en-US" i="1" dirty="0"/>
              <a:t>is it complicated? Why does that make it so great</a:t>
            </a:r>
            <a:r>
              <a:rPr lang="en-US" i="1" dirty="0" smtClean="0"/>
              <a:t>?)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55897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thesis or bad thesis?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With a rich history that promotes a commitment to excellence, the Oakland Raiders are the greatest NFL team of all time.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Booooooooom</a:t>
            </a:r>
            <a:r>
              <a:rPr lang="en-US" dirty="0" smtClean="0"/>
              <a:t>!</a:t>
            </a:r>
          </a:p>
          <a:p>
            <a:endParaRPr lang="en-US" dirty="0" smtClean="0"/>
          </a:p>
        </p:txBody>
      </p:sp>
      <p:pic>
        <p:nvPicPr>
          <p:cNvPr id="5122" name="Picture 2" descr="http://www.theoffside.com/files/2010/12/raider-nation-black-ho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6624" y="2819400"/>
            <a:ext cx="4802909" cy="3048000"/>
          </a:xfrm>
          <a:prstGeom prst="rect">
            <a:avLst/>
          </a:prstGeom>
          <a:noFill/>
        </p:spPr>
      </p:pic>
      <p:pic>
        <p:nvPicPr>
          <p:cNvPr id="5124" name="Picture 4" descr="http://www.chatraiders.com/images/chatraiders-team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0"/>
            <a:ext cx="1431811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Raiders!!!!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I was writing a research paper on the Raiders, this would be a good thesis.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1746" name="Picture 2" descr="http://www.bmgtix.com/images/helmets/Oakland_Raider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781090"/>
            <a:ext cx="4352925" cy="3362536"/>
          </a:xfrm>
          <a:prstGeom prst="rect">
            <a:avLst/>
          </a:prstGeom>
          <a:noFill/>
        </p:spPr>
      </p:pic>
      <p:pic>
        <p:nvPicPr>
          <p:cNvPr id="31748" name="Picture 4" descr="http://www.oakland.com/oakland-raiders/gifs/Trophi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21548" y="2133601"/>
            <a:ext cx="1927151" cy="2209800"/>
          </a:xfrm>
          <a:prstGeom prst="rect">
            <a:avLst/>
          </a:prstGeom>
          <a:noFill/>
        </p:spPr>
      </p:pic>
      <p:pic>
        <p:nvPicPr>
          <p:cNvPr id="31750" name="Picture 6" descr="http://www.nflgridirongab.com/wp-content/uploads/2011/03/raider_fa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4419600"/>
            <a:ext cx="2571750" cy="18674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1383</TotalTime>
  <Words>498</Words>
  <Application>Microsoft Office PowerPoint</Application>
  <PresentationFormat>On-screen Show (4:3)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Georgia</vt:lpstr>
      <vt:lpstr>Wingdings</vt:lpstr>
      <vt:lpstr>Wingdings 2</vt:lpstr>
      <vt:lpstr>Civic</vt:lpstr>
      <vt:lpstr>Thesis Statement</vt:lpstr>
      <vt:lpstr>Why Mr. E, Why?</vt:lpstr>
      <vt:lpstr> Now we know why a thesis is important, but what is it Mr. E?!</vt:lpstr>
      <vt:lpstr>What makes a GOOD thesis statement, Mr. E?</vt:lpstr>
      <vt:lpstr>Never Use…</vt:lpstr>
      <vt:lpstr>Thesis Statement</vt:lpstr>
      <vt:lpstr>What, How, or Why</vt:lpstr>
      <vt:lpstr>Good thesis or bad thesis?</vt:lpstr>
      <vt:lpstr>Da Raiders!!!!</vt:lpstr>
      <vt:lpstr>Crucible Examples</vt:lpstr>
      <vt:lpstr>Let’s break this down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Thesis Statement</dc:title>
  <dc:creator>Adam Eynon</dc:creator>
  <cp:lastModifiedBy>Adam Eynon</cp:lastModifiedBy>
  <cp:revision>43</cp:revision>
  <dcterms:created xsi:type="dcterms:W3CDTF">2011-04-17T22:58:50Z</dcterms:created>
  <dcterms:modified xsi:type="dcterms:W3CDTF">2016-10-22T18:18:36Z</dcterms:modified>
</cp:coreProperties>
</file>