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62" r:id="rId5"/>
    <p:sldId id="263" r:id="rId6"/>
    <p:sldId id="271" r:id="rId7"/>
    <p:sldId id="26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8/16/2016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DVC Journalism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Will we be doing?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news team, we will create our own news publication. </a:t>
            </a:r>
          </a:p>
          <a:p>
            <a:r>
              <a:rPr lang="en-US" dirty="0" smtClean="0"/>
              <a:t>Each person on our news team will be a journalist and will compose an article for each edition.</a:t>
            </a:r>
          </a:p>
          <a:p>
            <a:r>
              <a:rPr lang="en-US" dirty="0" smtClean="0"/>
              <a:t>We will be given the opportunity to write an Op-Ed, Feature, or Hard News article.</a:t>
            </a:r>
          </a:p>
          <a:p>
            <a:r>
              <a:rPr lang="en-US" dirty="0" smtClean="0"/>
              <a:t>There will be a few options for you to choose</a:t>
            </a:r>
          </a:p>
          <a:p>
            <a:r>
              <a:rPr lang="en-US" dirty="0" smtClean="0"/>
              <a:t>For each edition, you will have to come up with a topic/subject and give a pitch of your angle to your editors.</a:t>
            </a:r>
          </a:p>
          <a:p>
            <a:r>
              <a:rPr lang="en-US" dirty="0" smtClean="0"/>
              <a:t>We will run through the same cycle for every news edition.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668" y="2022965"/>
            <a:ext cx="9281160" cy="352044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1) Why is journalism important for our society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2) In what ways </a:t>
            </a:r>
            <a:r>
              <a:rPr lang="en-US" sz="6000" dirty="0" smtClean="0"/>
              <a:t>can </a:t>
            </a:r>
            <a:r>
              <a:rPr lang="en-US" sz="6000" dirty="0"/>
              <a:t>journalism negatively affect society?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64" y="158496"/>
            <a:ext cx="9052560" cy="1066800"/>
          </a:xfrm>
        </p:spPr>
        <p:txBody>
          <a:bodyPr>
            <a:noAutofit/>
          </a:bodyPr>
          <a:lstStyle/>
          <a:p>
            <a:r>
              <a:rPr lang="en-US" sz="7200" u="sng" dirty="0" smtClean="0"/>
              <a:t>Driving Questions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21304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096" y="34047"/>
            <a:ext cx="3200400" cy="1737360"/>
          </a:xfrm>
        </p:spPr>
        <p:txBody>
          <a:bodyPr/>
          <a:lstStyle/>
          <a:p>
            <a:r>
              <a:rPr lang="en-US" dirty="0" smtClean="0"/>
              <a:t>Final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80448" y="2092419"/>
            <a:ext cx="3200400" cy="329184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a News team, we will design an online publication in which we launch each edition consisting of each article written by your group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Additionally, each article must contain a photo that relates to your article.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want to catch the readers attention!</a:t>
            </a:r>
            <a:endParaRPr lang="en-US" sz="2000" dirty="0"/>
          </a:p>
        </p:txBody>
      </p:sp>
      <p:pic>
        <p:nvPicPr>
          <p:cNvPr id="1026" name="Picture 2" descr="http://entremanureship.com/wp-content/uploads/2013/10/online-news-465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458">
            <a:off x="301490" y="401479"/>
            <a:ext cx="2882360" cy="1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vingbletchleypark.org/assets/images/6nov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977">
            <a:off x="75221" y="2719551"/>
            <a:ext cx="42672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trtesol.com/images/units/unit6a/np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34" y="183821"/>
            <a:ext cx="3862932" cy="36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329700.r0.cf1.rackcdn.com/archive/940/los-angeles-times/images/los-angeles-times-940-61344-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152">
            <a:off x="4135681" y="3454069"/>
            <a:ext cx="3250749" cy="32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Editor-in-Chief </a:t>
            </a:r>
          </a:p>
          <a:p>
            <a:pPr lvl="1"/>
            <a:r>
              <a:rPr lang="en-US" dirty="0" smtClean="0"/>
              <a:t>Boss/leader of news team.</a:t>
            </a:r>
          </a:p>
          <a:p>
            <a:pPr lvl="1"/>
            <a:r>
              <a:rPr lang="en-US" dirty="0" smtClean="0"/>
              <a:t>Provide feedback to journalists.</a:t>
            </a:r>
          </a:p>
          <a:p>
            <a:pPr lvl="1"/>
            <a:r>
              <a:rPr lang="en-US" dirty="0" smtClean="0"/>
              <a:t>Responsibility to review all articles and give go-ahead to publish.</a:t>
            </a:r>
          </a:p>
          <a:p>
            <a:pPr lvl="1"/>
            <a:r>
              <a:rPr lang="en-US" dirty="0" smtClean="0"/>
              <a:t>Requires lots of editing</a:t>
            </a:r>
          </a:p>
          <a:p>
            <a:pPr lvl="1"/>
            <a:r>
              <a:rPr lang="en-US" dirty="0" smtClean="0"/>
              <a:t>Final approval before publication</a:t>
            </a:r>
          </a:p>
          <a:p>
            <a:r>
              <a:rPr lang="en-US" b="1" dirty="0" smtClean="0"/>
              <a:t>Asst. Editor-in-Chief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 command</a:t>
            </a:r>
          </a:p>
          <a:p>
            <a:pPr lvl="1"/>
            <a:r>
              <a:rPr lang="en-US" dirty="0" smtClean="0"/>
              <a:t>Assist the Editor in the above duties</a:t>
            </a:r>
          </a:p>
          <a:p>
            <a:pPr lvl="1"/>
            <a:r>
              <a:rPr lang="en-US" dirty="0" smtClean="0"/>
              <a:t>Assists journalists composing their pitches.</a:t>
            </a:r>
          </a:p>
          <a:p>
            <a:pPr lvl="1"/>
            <a:r>
              <a:rPr lang="en-US" dirty="0" smtClean="0"/>
              <a:t>Requires lots of editing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Director of Webpage</a:t>
            </a:r>
          </a:p>
          <a:p>
            <a:pPr lvl="1"/>
            <a:r>
              <a:rPr lang="en-US" dirty="0" smtClean="0"/>
              <a:t>Architect of webpage</a:t>
            </a:r>
          </a:p>
          <a:p>
            <a:pPr lvl="1"/>
            <a:r>
              <a:rPr lang="en-US" dirty="0" smtClean="0"/>
              <a:t>Collaborates with Editors on vision of webpage.</a:t>
            </a:r>
          </a:p>
          <a:p>
            <a:pPr lvl="1"/>
            <a:r>
              <a:rPr lang="en-US" dirty="0" smtClean="0"/>
              <a:t>Responsible for the public image of news team and organization.</a:t>
            </a:r>
          </a:p>
          <a:p>
            <a:pPr lvl="1"/>
            <a:r>
              <a:rPr lang="en-US" dirty="0" smtClean="0"/>
              <a:t>Uploads articles for each edition 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https://ipjtraining.files.wordpress.com/2009/11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893">
            <a:off x="248392" y="131694"/>
            <a:ext cx="2963662" cy="17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je.org/files/u426/cole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39" y="643477"/>
            <a:ext cx="1951139" cy="1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eedster.com/wp-content/uploads/2015/09/techspawn-desig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52" y="201708"/>
            <a:ext cx="2791906" cy="15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inxwebdesign.com/source/EditorImage/tips-for-web-designe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18115"/>
          <a:stretch/>
        </p:blipFill>
        <p:spPr bwMode="auto">
          <a:xfrm>
            <a:off x="9435830" y="856791"/>
            <a:ext cx="1848256" cy="17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Humans of DVC Editor</a:t>
            </a:r>
          </a:p>
          <a:p>
            <a:pPr lvl="1"/>
            <a:r>
              <a:rPr lang="en-US" dirty="0" smtClean="0"/>
              <a:t>Overlooks progress of weekly Humans of DVC section</a:t>
            </a:r>
          </a:p>
          <a:p>
            <a:pPr lvl="1"/>
            <a:r>
              <a:rPr lang="en-US" dirty="0" smtClean="0"/>
              <a:t>Gives approval for H of DVC to be submitted to Editor-in-Chief and AEC.</a:t>
            </a:r>
          </a:p>
          <a:p>
            <a:pPr lvl="1"/>
            <a:r>
              <a:rPr lang="en-US" dirty="0" smtClean="0"/>
              <a:t>In charge of formatting, printing, and displaying each H of DVC section</a:t>
            </a:r>
          </a:p>
          <a:p>
            <a:r>
              <a:rPr lang="en-US" b="1" dirty="0" smtClean="0"/>
              <a:t>DVC News and Events Editor</a:t>
            </a:r>
          </a:p>
          <a:p>
            <a:pPr lvl="1"/>
            <a:r>
              <a:rPr lang="en-US" dirty="0" smtClean="0"/>
              <a:t>Edits and provides feedback for every article that pertains to DVC news and events.</a:t>
            </a:r>
          </a:p>
          <a:p>
            <a:pPr lvl="1"/>
            <a:r>
              <a:rPr lang="en-US" dirty="0" smtClean="0"/>
              <a:t>Gives approval for articles to be submitted to Editor-in-Chief and AEC</a:t>
            </a:r>
          </a:p>
          <a:p>
            <a:pPr lvl="1"/>
            <a:r>
              <a:rPr lang="en-US" dirty="0" smtClean="0"/>
              <a:t>Updates news team on upcoming events.</a:t>
            </a:r>
          </a:p>
          <a:p>
            <a:pPr lvl="1"/>
            <a:r>
              <a:rPr lang="en-US" dirty="0" smtClean="0"/>
              <a:t>Assigns journalists to cover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Student Choice Editor</a:t>
            </a:r>
          </a:p>
          <a:p>
            <a:pPr lvl="1"/>
            <a:r>
              <a:rPr lang="en-US" dirty="0" smtClean="0"/>
              <a:t>Updates news team on current events (local, national, and world).</a:t>
            </a:r>
          </a:p>
          <a:p>
            <a:pPr lvl="1"/>
            <a:r>
              <a:rPr lang="en-US" dirty="0" smtClean="0"/>
              <a:t>Updates current event section on journalism wall</a:t>
            </a:r>
          </a:p>
          <a:p>
            <a:pPr lvl="1"/>
            <a:r>
              <a:rPr lang="en-US" dirty="0" smtClean="0"/>
              <a:t>Provides honest feedback on journalists’ pitches. </a:t>
            </a:r>
          </a:p>
          <a:p>
            <a:pPr lvl="1"/>
            <a:r>
              <a:rPr lang="en-US" dirty="0" smtClean="0"/>
              <a:t>Gives approval for articles to be submitted to Editor-in-Chief and AEC</a:t>
            </a:r>
            <a:endParaRPr lang="en-US" dirty="0"/>
          </a:p>
        </p:txBody>
      </p:sp>
      <p:pic>
        <p:nvPicPr>
          <p:cNvPr id="1026" name="Picture 2" descr="http://i.huffpost.com/gen/2019992/images/o-JOURNALIST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12" y="384048"/>
            <a:ext cx="2485292" cy="14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licdn.com/mpr/mpr/p/3/005/070/08f/1670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577">
            <a:off x="7362093" y="384048"/>
            <a:ext cx="1801202" cy="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sertpeace.files.wordpress.com/2009/11/press-freedo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61" y="314427"/>
            <a:ext cx="1713694" cy="14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0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cont.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Journalists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Every person on News Team, including Editors and Web Designers</a:t>
            </a:r>
          </a:p>
          <a:p>
            <a:r>
              <a:rPr lang="en-US" dirty="0" smtClean="0"/>
              <a:t>Gather information on topics/subject that interest you</a:t>
            </a:r>
          </a:p>
          <a:p>
            <a:r>
              <a:rPr lang="en-US" dirty="0" smtClean="0"/>
              <a:t>Investigate topic/subject</a:t>
            </a:r>
          </a:p>
          <a:p>
            <a:r>
              <a:rPr lang="en-US" dirty="0" smtClean="0"/>
              <a:t>Disclose information to the public!</a:t>
            </a:r>
          </a:p>
          <a:p>
            <a:r>
              <a:rPr lang="en-US" dirty="0" smtClean="0"/>
              <a:t>Give people the truth!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arweb.com/chucherias/wp-content/uploads/2015/01/journalist-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406">
            <a:off x="6355080" y="634899"/>
            <a:ext cx="2872834" cy="19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ruthinmedia.com/wp-content/uploads/2013/07/journalism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400">
            <a:off x="8643967" y="873957"/>
            <a:ext cx="2781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ewestendnews.com/wp-content/uploads/2015/12/Death-of-the-Fourth-Est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558599"/>
            <a:ext cx="53816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1257</TotalTime>
  <Words>417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Wood Type</vt:lpstr>
      <vt:lpstr>Intro To DVC Journalism</vt:lpstr>
      <vt:lpstr>What Will we be doing?</vt:lpstr>
      <vt:lpstr>1) Why is journalism important for our society?  2) In what ways can journalism negatively affect society? </vt:lpstr>
      <vt:lpstr>Final Publication</vt:lpstr>
      <vt:lpstr>Positions</vt:lpstr>
      <vt:lpstr>Positions Cont.</vt:lpstr>
      <vt:lpstr>Positions cont.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 Poject</dc:title>
  <dc:creator>Adam Eynon</dc:creator>
  <cp:lastModifiedBy>Adam Eynon</cp:lastModifiedBy>
  <cp:revision>43</cp:revision>
  <cp:lastPrinted>2016-01-08T21:25:21Z</cp:lastPrinted>
  <dcterms:created xsi:type="dcterms:W3CDTF">2016-01-05T01:12:40Z</dcterms:created>
  <dcterms:modified xsi:type="dcterms:W3CDTF">2016-08-16T23:12:54Z</dcterms:modified>
</cp:coreProperties>
</file>