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542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9896-54B2-4CC0-8EF5-523537C81D62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F28A-7305-4A15-8DA3-419C95A89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9896-54B2-4CC0-8EF5-523537C81D62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F28A-7305-4A15-8DA3-419C95A89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9896-54B2-4CC0-8EF5-523537C81D62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F28A-7305-4A15-8DA3-419C95A89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9896-54B2-4CC0-8EF5-523537C81D62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F28A-7305-4A15-8DA3-419C95A89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9896-54B2-4CC0-8EF5-523537C81D62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F28A-7305-4A15-8DA3-419C95A89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9896-54B2-4CC0-8EF5-523537C81D62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F28A-7305-4A15-8DA3-419C95A89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9896-54B2-4CC0-8EF5-523537C81D62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F28A-7305-4A15-8DA3-419C95A89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9896-54B2-4CC0-8EF5-523537C81D62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F28A-7305-4A15-8DA3-419C95A89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9896-54B2-4CC0-8EF5-523537C81D62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F28A-7305-4A15-8DA3-419C95A89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9896-54B2-4CC0-8EF5-523537C81D62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F28A-7305-4A15-8DA3-419C95A89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9896-54B2-4CC0-8EF5-523537C81D62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F28A-7305-4A15-8DA3-419C95A89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39896-54B2-4CC0-8EF5-523537C81D62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AF28A-7305-4A15-8DA3-419C95A89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dirty="0" smtClean="0">
                <a:latin typeface="Bodoni MT Black" pitchFamily="18" charset="0"/>
              </a:rPr>
              <a:t>Imagery</a:t>
            </a:r>
            <a:endParaRPr lang="en-US" sz="8000" dirty="0">
              <a:latin typeface="Bodoni MT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6386" name="Picture 2" descr="http://www.studentsoftheworld.info/sites/animals/img/30082_sen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590800"/>
            <a:ext cx="5791200" cy="34858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Imagery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</a:t>
            </a:r>
            <a:r>
              <a:rPr lang="en-US" dirty="0" smtClean="0"/>
              <a:t>ords </a:t>
            </a:r>
            <a:r>
              <a:rPr lang="en-US" dirty="0"/>
              <a:t>and phrases to describe a place, person, or event in such a manner that the reader feels as if s/he is experiencing the place, person, or event first hand. </a:t>
            </a:r>
            <a:endParaRPr lang="en-US" dirty="0" smtClean="0"/>
          </a:p>
          <a:p>
            <a:r>
              <a:rPr lang="en-US" dirty="0" smtClean="0"/>
              <a:t>Using specific words that can be felt by our five senses. These help a reader mentally live through what the characters in the book are actually experiencing.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Imagery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elps a reader mentally live through what the characters in the book are actually experiencing.</a:t>
            </a:r>
          </a:p>
          <a:p>
            <a:r>
              <a:rPr lang="en-US" dirty="0" smtClean="0"/>
              <a:t>The author is painting a picture in the readers mind.</a:t>
            </a:r>
            <a:endParaRPr lang="en-US" dirty="0"/>
          </a:p>
        </p:txBody>
      </p:sp>
      <p:pic>
        <p:nvPicPr>
          <p:cNvPr id="5122" name="Picture 2" descr="http://3.bp.blogspot.com/_LEPUAkRAtLQ/TUnKIswZdQI/AAAAAAAAALI/QAZ5pqIrr7U/s1600/Image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743728"/>
            <a:ext cx="4876800" cy="27561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A walk during a summer 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Sight</a:t>
            </a:r>
            <a:r>
              <a:rPr lang="en-US" dirty="0" smtClean="0"/>
              <a:t> </a:t>
            </a:r>
            <a:r>
              <a:rPr lang="en-US" dirty="0"/>
              <a:t>- a full moon in a black </a:t>
            </a:r>
            <a:r>
              <a:rPr lang="en-US" dirty="0" smtClean="0"/>
              <a:t>sky and planes taking off from LAX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Sound</a:t>
            </a:r>
            <a:r>
              <a:rPr lang="en-US" dirty="0" smtClean="0"/>
              <a:t> </a:t>
            </a:r>
            <a:r>
              <a:rPr lang="en-US" dirty="0" smtClean="0"/>
              <a:t>– ocean waves crashing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Taste</a:t>
            </a:r>
            <a:r>
              <a:rPr lang="en-US" dirty="0"/>
              <a:t> - the tang of a cold glass of lemonade</a:t>
            </a:r>
            <a:br>
              <a:rPr lang="en-US" dirty="0"/>
            </a:br>
            <a:r>
              <a:rPr lang="en-US" b="1" dirty="0"/>
              <a:t>Touch</a:t>
            </a:r>
            <a:r>
              <a:rPr lang="en-US" dirty="0"/>
              <a:t> - a warm </a:t>
            </a:r>
            <a:r>
              <a:rPr lang="en-US" dirty="0" smtClean="0"/>
              <a:t>breeze and sand under my feet.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Smell</a:t>
            </a:r>
            <a:r>
              <a:rPr lang="en-US" dirty="0"/>
              <a:t> </a:t>
            </a:r>
            <a:r>
              <a:rPr lang="en-US" dirty="0" smtClean="0"/>
              <a:t>– fresh ocean air mixed with funky smell from water treatment plant.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pic>
        <p:nvPicPr>
          <p:cNvPr id="3074" name="Picture 2" descr="http://www.smashingapps.com/wp-content/uploads/2009/07/summer-nigh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4814830"/>
            <a:ext cx="3390900" cy="2073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Stuck in LA Traffic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LA traff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0223">
            <a:off x="4310647" y="2142821"/>
            <a:ext cx="4575175" cy="3819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road r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025" y="2590800"/>
            <a:ext cx="3736975" cy="2544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4501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your graphic organizer, imagine the perfect Saturday morning. Describe it using the five senses on your graphic organizer.</a:t>
            </a:r>
          </a:p>
          <a:p>
            <a:r>
              <a:rPr lang="en-US" dirty="0" smtClean="0"/>
              <a:t>Sight</a:t>
            </a:r>
          </a:p>
          <a:p>
            <a:r>
              <a:rPr lang="en-US" dirty="0" smtClean="0"/>
              <a:t>Sound</a:t>
            </a:r>
          </a:p>
          <a:p>
            <a:r>
              <a:rPr lang="en-US" dirty="0" smtClean="0"/>
              <a:t>Taste</a:t>
            </a:r>
          </a:p>
          <a:p>
            <a:r>
              <a:rPr lang="en-US" dirty="0" smtClean="0"/>
              <a:t>Touch </a:t>
            </a:r>
          </a:p>
          <a:p>
            <a:r>
              <a:rPr lang="en-US" dirty="0" smtClean="0"/>
              <a:t>Smell</a:t>
            </a:r>
          </a:p>
          <a:p>
            <a:endParaRPr lang="en-US" dirty="0"/>
          </a:p>
        </p:txBody>
      </p:sp>
      <p:pic>
        <p:nvPicPr>
          <p:cNvPr id="2050" name="Picture 2" descr="http://img4.southernliving.com/i/2005/09/work-saturday-morning-magic/breakfast-foods-m.jpg?300:3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3200400"/>
            <a:ext cx="2857500" cy="2857500"/>
          </a:xfrm>
          <a:prstGeom prst="rect">
            <a:avLst/>
          </a:prstGeom>
          <a:noFill/>
        </p:spPr>
      </p:pic>
      <p:pic>
        <p:nvPicPr>
          <p:cNvPr id="2052" name="Picture 4" descr="http://riverdaughter.files.wordpress.com/2009/12/200620saturday20morning20cartoon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3657600"/>
            <a:ext cx="2869323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my-ecoach.com/online/resources/5sens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00200"/>
            <a:ext cx="8001000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more time!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Close your eyes and wait for Mr. E to tell you when to open them again.  </a:t>
            </a:r>
          </a:p>
          <a:p>
            <a:r>
              <a:rPr lang="en-US" dirty="0" smtClean="0"/>
              <a:t>Trust me!</a:t>
            </a:r>
          </a:p>
          <a:p>
            <a:r>
              <a:rPr lang="en-US" dirty="0" smtClean="0"/>
              <a:t>When you open your eyes, share out what you saw, tasted, smelled, felt (touched), and heard.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209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Bodoni MT Black</vt:lpstr>
      <vt:lpstr>Calibri</vt:lpstr>
      <vt:lpstr>Office Theme</vt:lpstr>
      <vt:lpstr>Imagery</vt:lpstr>
      <vt:lpstr>What is Imagery</vt:lpstr>
      <vt:lpstr>Why is Imagery Important?</vt:lpstr>
      <vt:lpstr>Example: A walk during a summer night</vt:lpstr>
      <vt:lpstr>Example 2: Stuck in LA Traffic</vt:lpstr>
      <vt:lpstr>Your Turn!</vt:lpstr>
      <vt:lpstr>PowerPoint Presentation</vt:lpstr>
      <vt:lpstr>One more time!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Imagery</dc:title>
  <dc:creator> </dc:creator>
  <cp:lastModifiedBy>Adam Eynon</cp:lastModifiedBy>
  <cp:revision>6</cp:revision>
  <dcterms:created xsi:type="dcterms:W3CDTF">2011-02-06T00:07:21Z</dcterms:created>
  <dcterms:modified xsi:type="dcterms:W3CDTF">2017-01-17T00:48:59Z</dcterms:modified>
</cp:coreProperties>
</file>