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58" d="100"/>
          <a:sy n="58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6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7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1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8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6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3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EABD-FF4A-439F-91F6-0958C03889F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9900-4D51-4759-83D1-7E7A627A5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5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-dE-vhGJpZ6Q/VFFCmZqnA4I/AAAAAAAAAQw/WP-j2X1lPMM/s1600/tumblr_inline_n1xxq7sr4B1s79tg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74" y="1690688"/>
            <a:ext cx="9303026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2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Hard News: </a:t>
            </a:r>
            <a:r>
              <a:rPr lang="en-US" dirty="0" smtClean="0"/>
              <a:t>Provide the most important information: who, what, when, where, why, and how.</a:t>
            </a:r>
          </a:p>
          <a:p>
            <a:endParaRPr lang="en-US" dirty="0"/>
          </a:p>
          <a:p>
            <a:r>
              <a:rPr lang="en-US" u="sng" dirty="0" smtClean="0"/>
              <a:t>Opinion: </a:t>
            </a:r>
            <a:r>
              <a:rPr lang="en-US" dirty="0" smtClean="0"/>
              <a:t>Sentence/paragraph in which you introduce your topic and why it’s important.</a:t>
            </a:r>
          </a:p>
          <a:p>
            <a:endParaRPr lang="en-US" dirty="0"/>
          </a:p>
          <a:p>
            <a:r>
              <a:rPr lang="en-US" u="sng" dirty="0" smtClean="0"/>
              <a:t>Feature: </a:t>
            </a:r>
            <a:r>
              <a:rPr lang="en-US" dirty="0" smtClean="0"/>
              <a:t>It’s a story, so be sure to grab the reader’s attention. </a:t>
            </a:r>
          </a:p>
          <a:p>
            <a:pPr lvl="1"/>
            <a:r>
              <a:rPr lang="en-US" dirty="0"/>
              <a:t>Anecdotes (brief story) </a:t>
            </a:r>
          </a:p>
          <a:p>
            <a:pPr lvl="1"/>
            <a:r>
              <a:rPr lang="en-US" dirty="0"/>
              <a:t>Vignettes (vivid description of the setting, sensory details) </a:t>
            </a:r>
          </a:p>
          <a:p>
            <a:pPr lvl="1"/>
            <a:r>
              <a:rPr lang="en-US" dirty="0"/>
              <a:t>Quotes - from authorities </a:t>
            </a:r>
          </a:p>
          <a:p>
            <a:pPr lvl="1"/>
            <a:r>
              <a:rPr lang="en-US" dirty="0"/>
              <a:t>Familiar sayings or play on words that connects to the reader </a:t>
            </a:r>
          </a:p>
          <a:p>
            <a:pPr lvl="1"/>
            <a:r>
              <a:rPr lang="en-US" dirty="0"/>
              <a:t>Surprising statistics or facts </a:t>
            </a:r>
          </a:p>
          <a:p>
            <a:pPr lvl="1"/>
            <a:r>
              <a:rPr lang="en-US" dirty="0"/>
              <a:t>An unusual statement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3837" y="65088"/>
            <a:ext cx="7696200" cy="1554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Newswriting vs Essays</a:t>
            </a:r>
            <a:br>
              <a:rPr lang="en-US" alt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56252" y="1591918"/>
            <a:ext cx="4191000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ea typeface="ＭＳ Ｐゴシック" panose="020B0600070205080204" pitchFamily="34" charset="-128"/>
              </a:rPr>
              <a:t>Newswriting is traditionally arranged in an inverted pyramid.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 first paragraph is the lead -- with 5Ws and H.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 summary lead is usually one sentence.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Additional paragraphs are short and contain less and less important information.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833152" y="1580323"/>
            <a:ext cx="4038600" cy="4953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Essays traditionally are five paragraphs.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The first paragraph is the introduction and thesis statement.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Second, third and fourth paragraphs develop the topic using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 dirty="0" smtClean="0">
                <a:ea typeface="ＭＳ Ｐゴシック" panose="020B0600070205080204" pitchFamily="34" charset="-128"/>
              </a:rPr>
              <a:t>Compare and contrast</a:t>
            </a:r>
          </a:p>
          <a:p>
            <a:pPr lvl="1"/>
            <a:r>
              <a:rPr lang="en-US" altLang="en-US" sz="1800" dirty="0" smtClean="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sz="1800" dirty="0" smtClean="0">
                <a:ea typeface="ＭＳ Ｐゴシック" panose="020B0600070205080204" pitchFamily="34" charset="-128"/>
              </a:rPr>
              <a:t>Classification, etc.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The final paragraph is the conclusion.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8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/>
      <p:bldP spid="4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178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Office Theme</vt:lpstr>
      <vt:lpstr>Inverted Pyramid</vt:lpstr>
      <vt:lpstr>Lead Paragraph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Inverted Pyramid</dc:title>
  <dc:creator>Adam Eynon</dc:creator>
  <cp:lastModifiedBy>Adam Eynon</cp:lastModifiedBy>
  <cp:revision>4</cp:revision>
  <dcterms:created xsi:type="dcterms:W3CDTF">2016-01-20T20:14:49Z</dcterms:created>
  <dcterms:modified xsi:type="dcterms:W3CDTF">2016-01-21T22:41:13Z</dcterms:modified>
</cp:coreProperties>
</file>