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2" r:id="rId3"/>
    <p:sldId id="263" r:id="rId4"/>
    <p:sldId id="264" r:id="rId5"/>
    <p:sldId id="260" r:id="rId6"/>
    <p:sldId id="259" r:id="rId7"/>
    <p:sldId id="257" r:id="rId8"/>
    <p:sldId id="266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9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10/30/2016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10/30/2016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10/30/2016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10/30/2016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10/30/2016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10/30/2016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10/30/2016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cef.org/about/who/index_mission.html" TargetMode="External"/><Relationship Id="rId2" Type="http://schemas.openxmlformats.org/officeDocument/2006/relationships/hyperlink" Target="https://www.hrw.org/abou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tandup2cancer.org/mission_statement" TargetMode="External"/><Relationship Id="rId4" Type="http://schemas.openxmlformats.org/officeDocument/2006/relationships/hyperlink" Target="http://www.greenpeace.org/international/en/about/our-core-values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/>
              <a:t>Designing and creating a Non-profit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criticallegalthinking.com/wp-content/uploads/2013/03/Human-Rights-Wat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71" y="4015116"/>
            <a:ext cx="3018448" cy="150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somalicurrent.com/wp-content/uploads/2014/12/UNice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577" y="3908557"/>
            <a:ext cx="2840244" cy="226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climatenetwork.org/sites/default/files/logo20greenpea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2384">
            <a:off x="5729199" y="3406251"/>
            <a:ext cx="6314132" cy="94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standup2cancer.org/_www_images/stand-up-to-cancer-f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109" y="419753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giverealty.com/wp-content/uploads/2013/11/WW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4711">
            <a:off x="6236653" y="4937290"/>
            <a:ext cx="2190665" cy="164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www.aclu.org/sites/all/themes/custom/aclu/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320" y="5597453"/>
            <a:ext cx="2743200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tonyelumelufoundation.org/teep/wp-content/uploads/2015/06/ted-talk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7934">
            <a:off x="387449" y="5365000"/>
            <a:ext cx="2885082" cy="137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54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Core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Dependable</a:t>
            </a:r>
          </a:p>
          <a:p>
            <a:r>
              <a:rPr lang="en-US" dirty="0" smtClean="0"/>
              <a:t>Reliable </a:t>
            </a:r>
          </a:p>
          <a:p>
            <a:r>
              <a:rPr lang="en-US" dirty="0" smtClean="0"/>
              <a:t>Loyal</a:t>
            </a:r>
          </a:p>
          <a:p>
            <a:r>
              <a:rPr lang="en-US" dirty="0" smtClean="0"/>
              <a:t>Committed</a:t>
            </a:r>
          </a:p>
          <a:p>
            <a:r>
              <a:rPr lang="en-US" dirty="0" smtClean="0"/>
              <a:t>Open-minded</a:t>
            </a:r>
          </a:p>
          <a:p>
            <a:r>
              <a:rPr lang="en-US" dirty="0" smtClean="0"/>
              <a:t>Honest</a:t>
            </a:r>
          </a:p>
          <a:p>
            <a:r>
              <a:rPr lang="en-US" dirty="0" smtClean="0"/>
              <a:t>Innovative</a:t>
            </a:r>
          </a:p>
          <a:p>
            <a:r>
              <a:rPr lang="en-US" dirty="0" smtClean="0"/>
              <a:t>Adventurous</a:t>
            </a:r>
          </a:p>
          <a:p>
            <a:r>
              <a:rPr lang="en-US" dirty="0" smtClean="0"/>
              <a:t>Motivated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Optimistic</a:t>
            </a:r>
          </a:p>
          <a:p>
            <a:r>
              <a:rPr lang="en-US" dirty="0" smtClean="0"/>
              <a:t>Passionate</a:t>
            </a:r>
          </a:p>
          <a:p>
            <a:r>
              <a:rPr lang="en-US" dirty="0" smtClean="0"/>
              <a:t>Courageous</a:t>
            </a:r>
          </a:p>
          <a:p>
            <a:r>
              <a:rPr lang="en-US" dirty="0" smtClean="0"/>
              <a:t>Educated</a:t>
            </a:r>
          </a:p>
          <a:p>
            <a:r>
              <a:rPr lang="en-US" dirty="0" smtClean="0"/>
              <a:t>Loving </a:t>
            </a:r>
          </a:p>
          <a:p>
            <a:r>
              <a:rPr lang="en-US" dirty="0" smtClean="0"/>
              <a:t>Nurturing</a:t>
            </a:r>
          </a:p>
          <a:p>
            <a:r>
              <a:rPr lang="en-US" dirty="0" smtClean="0"/>
              <a:t>Creative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70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start?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Choose a name</a:t>
            </a:r>
          </a:p>
          <a:p>
            <a:r>
              <a:rPr lang="en-US" dirty="0" smtClean="0"/>
              <a:t>Come up with a slogan</a:t>
            </a:r>
          </a:p>
          <a:p>
            <a:r>
              <a:rPr lang="en-US" dirty="0" smtClean="0"/>
              <a:t>Brainstorm your organizations brand/image</a:t>
            </a:r>
          </a:p>
          <a:p>
            <a:pPr lvl="1"/>
            <a:r>
              <a:rPr lang="en-US" dirty="0" smtClean="0"/>
              <a:t>Colors</a:t>
            </a:r>
          </a:p>
          <a:p>
            <a:pPr lvl="1"/>
            <a:r>
              <a:rPr lang="en-US" dirty="0" smtClean="0"/>
              <a:t>Brainstorm Logo</a:t>
            </a:r>
          </a:p>
          <a:p>
            <a:pPr lvl="1"/>
            <a:r>
              <a:rPr lang="en-US" dirty="0" smtClean="0"/>
              <a:t>Brainstorm media strategy</a:t>
            </a:r>
          </a:p>
          <a:p>
            <a:r>
              <a:rPr lang="en-US" dirty="0" smtClean="0"/>
              <a:t>Draft a </a:t>
            </a:r>
            <a:r>
              <a:rPr lang="en-US" b="1" dirty="0" smtClean="0"/>
              <a:t>MISSION STATEMENT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In the coming days/weeks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Finalize Mission Statement</a:t>
            </a:r>
          </a:p>
          <a:p>
            <a:r>
              <a:rPr lang="en-US" dirty="0" smtClean="0"/>
              <a:t>Gather data that will drive your mission</a:t>
            </a:r>
          </a:p>
          <a:p>
            <a:r>
              <a:rPr lang="en-US" dirty="0" smtClean="0"/>
              <a:t>Core Values</a:t>
            </a:r>
          </a:p>
          <a:p>
            <a:r>
              <a:rPr lang="en-US" dirty="0" smtClean="0"/>
              <a:t>Create </a:t>
            </a:r>
            <a:r>
              <a:rPr lang="en-US" dirty="0" smtClean="0"/>
              <a:t>booth that will attract potential donors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72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definition: </a:t>
            </a:r>
            <a:r>
              <a:rPr lang="en-US" i="1" dirty="0"/>
              <a:t>a </a:t>
            </a:r>
            <a:r>
              <a:rPr lang="en-US" i="1" dirty="0" smtClean="0"/>
              <a:t>short </a:t>
            </a:r>
            <a:r>
              <a:rPr lang="en-US" i="1" dirty="0"/>
              <a:t>and striking or memorable phrase used in advertising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sz="2800" dirty="0" smtClean="0"/>
              <a:t>Wounded Warrior Project</a:t>
            </a:r>
            <a:r>
              <a:rPr lang="en-US" sz="2800" i="1" dirty="0" smtClean="0"/>
              <a:t>: The most important casualty is being forgotten</a:t>
            </a:r>
          </a:p>
          <a:p>
            <a:pPr lvl="1"/>
            <a:endParaRPr lang="en-US" sz="2800" i="1" dirty="0" smtClean="0"/>
          </a:p>
          <a:p>
            <a:pPr lvl="1"/>
            <a:r>
              <a:rPr lang="en-US" sz="2800" dirty="0" smtClean="0"/>
              <a:t>TED: </a:t>
            </a:r>
            <a:r>
              <a:rPr lang="en-US" sz="2800" i="1" dirty="0" smtClean="0"/>
              <a:t>Ideas worth Spreading</a:t>
            </a:r>
          </a:p>
          <a:p>
            <a:pPr lvl="1"/>
            <a:endParaRPr lang="en-US" sz="2800" i="1" dirty="0" smtClean="0"/>
          </a:p>
          <a:p>
            <a:pPr lvl="1"/>
            <a:r>
              <a:rPr lang="en-US" sz="2800" dirty="0" smtClean="0"/>
              <a:t>Stand Up To Cancer: </a:t>
            </a:r>
            <a:r>
              <a:rPr lang="en-US" sz="2800" i="1" dirty="0" smtClean="0"/>
              <a:t>This is where the end of cancer begins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8" descr="http://www.standup2cancer.org/_www_images/stand-up-to-cancer-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245" y="5637663"/>
            <a:ext cx="1123939" cy="89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dn2.hubspot.net/hub/35590/file-1554631653-png/T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946" y="4019909"/>
            <a:ext cx="1638837" cy="100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www.giverealty.com/wp-content/uploads/2013/11/WW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4711">
            <a:off x="4330074" y="3416870"/>
            <a:ext cx="911463" cy="68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918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and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want your organization to appear to the public?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i="1" dirty="0" smtClean="0"/>
              <a:t>i.e. Professional, edgy, fun, controversial, dark, etc.</a:t>
            </a:r>
          </a:p>
          <a:p>
            <a:pPr marL="0" indent="0">
              <a:buNone/>
            </a:pPr>
            <a:r>
              <a:rPr lang="en-US" b="1" dirty="0" smtClean="0"/>
              <a:t>Colors: </a:t>
            </a:r>
            <a:r>
              <a:rPr lang="en-US" dirty="0" smtClean="0"/>
              <a:t>Although it may sound silly</a:t>
            </a:r>
            <a:r>
              <a:rPr lang="en-US" dirty="0" smtClean="0"/>
              <a:t>, </a:t>
            </a:r>
            <a:r>
              <a:rPr lang="en-US" dirty="0" smtClean="0"/>
              <a:t>your colors are very important. They should connect with the image you want to convey.</a:t>
            </a:r>
          </a:p>
          <a:p>
            <a:pPr marL="0" indent="0">
              <a:buNone/>
            </a:pPr>
            <a:r>
              <a:rPr lang="en-US" b="1" dirty="0" smtClean="0"/>
              <a:t>Logo: </a:t>
            </a:r>
            <a:r>
              <a:rPr lang="en-US" dirty="0" smtClean="0"/>
              <a:t>Connecting to your branding, and colors, create a logo that will attract consumers/donors.</a:t>
            </a:r>
          </a:p>
          <a:p>
            <a:endParaRPr lang="en-US" dirty="0"/>
          </a:p>
        </p:txBody>
      </p:sp>
      <p:pic>
        <p:nvPicPr>
          <p:cNvPr id="4" name="Picture 6" descr="http://www-bgr-com.vimg.net/wp-content/uploads/Image/apple-new-logo-lg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600" y="4531573"/>
            <a:ext cx="2514600" cy="2133599"/>
          </a:xfrm>
          <a:prstGeom prst="rect">
            <a:avLst/>
          </a:prstGeom>
          <a:noFill/>
        </p:spPr>
      </p:pic>
      <p:pic>
        <p:nvPicPr>
          <p:cNvPr id="5122" name="Picture 2" descr="https://upload.wikimedia.org/wikipedia/commons/thumb/8/84/Apple_Computer_Logo_rainbow.svg/2000px-Apple_Computer_Logo_rainbow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552" y="4481566"/>
            <a:ext cx="2449848" cy="204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44332" y="4364966"/>
            <a:ext cx="2391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Apple’s image when </a:t>
            </a:r>
          </a:p>
          <a:p>
            <a:r>
              <a:rPr lang="en-US" i="1" dirty="0" smtClean="0"/>
              <a:t>it was on verge </a:t>
            </a:r>
          </a:p>
          <a:p>
            <a:r>
              <a:rPr lang="en-US" i="1" dirty="0" smtClean="0"/>
              <a:t>of bankruptcy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238871" y="4455286"/>
            <a:ext cx="28616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Apple’s new image that </a:t>
            </a:r>
          </a:p>
          <a:p>
            <a:r>
              <a:rPr lang="en-US" i="1" dirty="0" smtClean="0"/>
              <a:t>led to its current success.</a:t>
            </a:r>
          </a:p>
          <a:p>
            <a:r>
              <a:rPr lang="en-US" i="1" dirty="0" smtClean="0"/>
              <a:t>Simple and sexy!</a:t>
            </a:r>
            <a:endParaRPr lang="en-US" i="1" dirty="0"/>
          </a:p>
        </p:txBody>
      </p:sp>
      <p:pic>
        <p:nvPicPr>
          <p:cNvPr id="5124" name="Picture 4" descr="http://www.resourcesforlife.com/wp/wp-content/uploads/2008/03/20090606sa-apple-imac-desktop-compu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304" y="5550394"/>
            <a:ext cx="1775400" cy="113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oldcomputers.net/pics/appleiig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44" y="5449824"/>
            <a:ext cx="1879960" cy="144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dailyedventures.com/wp-content/uploads/2012/06/Parent-Revoluti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6617">
            <a:off x="6863093" y="343476"/>
            <a:ext cx="3230881" cy="126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299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Mission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Every business needs a </a:t>
            </a:r>
            <a:r>
              <a:rPr lang="en-US" b="1" dirty="0">
                <a:solidFill>
                  <a:srgbClr val="00B0F0"/>
                </a:solidFill>
              </a:rPr>
              <a:t>purpose</a:t>
            </a:r>
            <a:r>
              <a:rPr lang="en-US" dirty="0"/>
              <a:t> that delineates what it is and a </a:t>
            </a:r>
            <a:r>
              <a:rPr lang="en-US" b="1" dirty="0">
                <a:solidFill>
                  <a:srgbClr val="00B0F0"/>
                </a:solidFill>
              </a:rPr>
              <a:t>vision</a:t>
            </a:r>
            <a:r>
              <a:rPr lang="en-US" dirty="0"/>
              <a:t> that describes what it wants to be.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purpose and vision come together in the mission statement.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 mission statement is a </a:t>
            </a:r>
            <a:r>
              <a:rPr lang="en-US" b="1" dirty="0">
                <a:solidFill>
                  <a:srgbClr val="00B0F0"/>
                </a:solidFill>
              </a:rPr>
              <a:t>declaration</a:t>
            </a:r>
            <a:r>
              <a:rPr lang="en-US" dirty="0"/>
              <a:t> of what a business aspires to be.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statement is the business’s </a:t>
            </a:r>
            <a:r>
              <a:rPr lang="en-US" b="1" dirty="0">
                <a:solidFill>
                  <a:srgbClr val="00B0F0"/>
                </a:solidFill>
              </a:rPr>
              <a:t>reason for being</a:t>
            </a:r>
            <a:r>
              <a:rPr lang="en-US" dirty="0"/>
              <a:t>, a proclamation of </a:t>
            </a:r>
            <a:r>
              <a:rPr lang="en-US" b="1" dirty="0">
                <a:solidFill>
                  <a:srgbClr val="00B0F0"/>
                </a:solidFill>
              </a:rPr>
              <a:t>why it exists</a:t>
            </a:r>
            <a:r>
              <a:rPr lang="en-US" dirty="0"/>
              <a:t>, a clarification of </a:t>
            </a:r>
            <a:r>
              <a:rPr lang="en-US" b="1" dirty="0">
                <a:solidFill>
                  <a:srgbClr val="00B0F0"/>
                </a:solidFill>
              </a:rPr>
              <a:t>who it serves</a:t>
            </a:r>
            <a:r>
              <a:rPr lang="en-US" dirty="0"/>
              <a:t>, and an expression of what it </a:t>
            </a:r>
            <a:r>
              <a:rPr lang="en-US" b="1" dirty="0">
                <a:solidFill>
                  <a:srgbClr val="00B0F0"/>
                </a:solidFill>
              </a:rPr>
              <a:t>hopes to achieve </a:t>
            </a:r>
            <a:r>
              <a:rPr lang="en-US" dirty="0"/>
              <a:t>in the future.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carefully crafted mission statement accurately describes the business and inspires the people who contribute to its success. </a:t>
            </a:r>
          </a:p>
        </p:txBody>
      </p:sp>
      <p:pic>
        <p:nvPicPr>
          <p:cNvPr id="3074" name="Picture 2" descr="http://mynlbc.com/wp-content/uploads/2012/04/our_mis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51" y="4343400"/>
            <a:ext cx="5838825" cy="235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89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Statement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Are…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Visionary</a:t>
            </a:r>
          </a:p>
          <a:p>
            <a:r>
              <a:rPr lang="en-US" dirty="0" smtClean="0"/>
              <a:t>short </a:t>
            </a:r>
            <a:r>
              <a:rPr lang="en-US" dirty="0"/>
              <a:t>and </a:t>
            </a:r>
            <a:r>
              <a:rPr lang="en-US" dirty="0" smtClean="0"/>
              <a:t>concise: no more than a paragraph.</a:t>
            </a:r>
          </a:p>
          <a:p>
            <a:r>
              <a:rPr lang="en-US" dirty="0" smtClean="0"/>
              <a:t>memorable</a:t>
            </a:r>
            <a:endParaRPr lang="en-US" dirty="0"/>
          </a:p>
          <a:p>
            <a:r>
              <a:rPr lang="en-US" dirty="0" smtClean="0"/>
              <a:t>realistic</a:t>
            </a:r>
            <a:endParaRPr lang="en-US" dirty="0"/>
          </a:p>
          <a:p>
            <a:r>
              <a:rPr lang="en-US" dirty="0" smtClean="0"/>
              <a:t>easy </a:t>
            </a:r>
            <a:r>
              <a:rPr lang="en-US" dirty="0"/>
              <a:t>to understand</a:t>
            </a:r>
          </a:p>
          <a:p>
            <a:r>
              <a:rPr lang="en-US" dirty="0" smtClean="0"/>
              <a:t>motivational </a:t>
            </a:r>
            <a:r>
              <a:rPr lang="en-US" dirty="0"/>
              <a:t>/ inspiring</a:t>
            </a:r>
          </a:p>
          <a:p>
            <a:r>
              <a:rPr lang="en-US" dirty="0" smtClean="0"/>
              <a:t>full </a:t>
            </a:r>
            <a:r>
              <a:rPr lang="en-US" dirty="0"/>
              <a:t>of high-impact and precise verbs 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Do not…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400" dirty="0" smtClean="0"/>
              <a:t>have </a:t>
            </a:r>
            <a:r>
              <a:rPr lang="en-US" sz="2400" dirty="0"/>
              <a:t>a call to action</a:t>
            </a:r>
          </a:p>
          <a:p>
            <a:r>
              <a:rPr lang="en-US" sz="2400" dirty="0" smtClean="0"/>
              <a:t>focus </a:t>
            </a:r>
            <a:r>
              <a:rPr lang="en-US" sz="2400" dirty="0"/>
              <a:t>on facts about an issue</a:t>
            </a:r>
          </a:p>
          <a:p>
            <a:endParaRPr lang="en-US" dirty="0"/>
          </a:p>
        </p:txBody>
      </p:sp>
      <p:pic>
        <p:nvPicPr>
          <p:cNvPr id="2052" name="Picture 4" descr="http://addicted2success.com/wp-content/uploads/2014/09/motivation-by-michael-jordan-quo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521" y="3898761"/>
            <a:ext cx="38100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203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Non-profit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rights watch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www.hrw.org/about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UNICEF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www.unicef.org/about/who/index_mission.html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Greenpeace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http://www.greenpeace.org/international/en/about/our-core-values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Stand Up to Cancer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www.standup2cancer.org/mission_statement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378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Google definition: </a:t>
            </a:r>
          </a:p>
          <a:p>
            <a:r>
              <a:rPr lang="en-US" sz="4000" b="1" i="1" dirty="0" smtClean="0"/>
              <a:t>Core </a:t>
            </a:r>
            <a:r>
              <a:rPr lang="en-US" sz="4000" b="1" i="1" dirty="0"/>
              <a:t>values</a:t>
            </a:r>
            <a:r>
              <a:rPr lang="en-US" sz="4000" i="1" dirty="0"/>
              <a:t> are the fundamental beliefs of a person or organization. The </a:t>
            </a:r>
            <a:r>
              <a:rPr lang="en-US" sz="4000" b="1" i="1" dirty="0"/>
              <a:t>core values</a:t>
            </a:r>
            <a:r>
              <a:rPr lang="en-US" sz="4000" i="1" dirty="0"/>
              <a:t> are the guiding principles that dictate behavior and action.</a:t>
            </a:r>
          </a:p>
        </p:txBody>
      </p:sp>
    </p:spTree>
    <p:extLst>
      <p:ext uri="{BB962C8B-B14F-4D97-AF65-F5344CB8AC3E}">
        <p14:creationId xmlns:p14="http://schemas.microsoft.com/office/powerpoint/2010/main" val="193593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Values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Guide business processes</a:t>
            </a:r>
          </a:p>
          <a:p>
            <a:r>
              <a:rPr lang="en-US" dirty="0" smtClean="0"/>
              <a:t>Clarify who you are</a:t>
            </a:r>
          </a:p>
          <a:p>
            <a:r>
              <a:rPr lang="en-US" dirty="0" smtClean="0"/>
              <a:t>Articulate what we stand for</a:t>
            </a:r>
          </a:p>
          <a:p>
            <a:r>
              <a:rPr lang="en-US" dirty="0" smtClean="0"/>
              <a:t>Require no external justification</a:t>
            </a:r>
          </a:p>
          <a:p>
            <a:r>
              <a:rPr lang="en-US" dirty="0" smtClean="0"/>
              <a:t>Help explain why we do business the way we do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Are not…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Operating practices</a:t>
            </a:r>
          </a:p>
          <a:p>
            <a:r>
              <a:rPr lang="en-US" dirty="0" smtClean="0"/>
              <a:t>Business strategies</a:t>
            </a:r>
          </a:p>
          <a:p>
            <a:r>
              <a:rPr lang="en-US" dirty="0" smtClean="0"/>
              <a:t>Cultural norms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5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709</TotalTime>
  <Words>379</Words>
  <Application>Microsoft Office PowerPoint</Application>
  <PresentationFormat>Widescreen</PresentationFormat>
  <Paragraphs>93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Rockwell</vt:lpstr>
      <vt:lpstr>Rockwell Condensed</vt:lpstr>
      <vt:lpstr>Wingdings</vt:lpstr>
      <vt:lpstr>Wood Type</vt:lpstr>
      <vt:lpstr>Designing and creating a Non-profit</vt:lpstr>
      <vt:lpstr>Where do we start?</vt:lpstr>
      <vt:lpstr>Slogan</vt:lpstr>
      <vt:lpstr>Brand and Image</vt:lpstr>
      <vt:lpstr>What is a Mission Statement</vt:lpstr>
      <vt:lpstr>Mission Statement</vt:lpstr>
      <vt:lpstr>Non-profit examples</vt:lpstr>
      <vt:lpstr>Core Values</vt:lpstr>
      <vt:lpstr>Core Values</vt:lpstr>
      <vt:lpstr>Examples of Core Values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Eynon</dc:creator>
  <cp:lastModifiedBy>Adam Eynon</cp:lastModifiedBy>
  <cp:revision>19</cp:revision>
  <dcterms:created xsi:type="dcterms:W3CDTF">2015-10-20T14:52:46Z</dcterms:created>
  <dcterms:modified xsi:type="dcterms:W3CDTF">2016-10-31T04:52:03Z</dcterms:modified>
</cp:coreProperties>
</file>